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117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Laptop Market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laptop specifications and pricing patterns to uncover data-driven insights on performance, brand positioning, and market trends.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1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Outcomes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45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demonstrates complete Power BI proficiency from data transformation to interactive storytelling: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133951" y="3469838"/>
            <a:ext cx="3856077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42965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CEE6F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3413105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150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64069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cleaning and transformation in Power Query Editor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57123" y="3129558"/>
            <a:ext cx="3856077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90268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CEE6FD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102" y="3072825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3810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DAX Calculations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30041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 measures for dynamic KPIs and advanced analytics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980295" y="2789396"/>
            <a:ext cx="3856077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15" name="Shape 11"/>
          <p:cNvSpPr/>
          <p:nvPr/>
        </p:nvSpPr>
        <p:spPr>
          <a:xfrm>
            <a:off x="9640133" y="256252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CEE6FD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0274" y="2732663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3469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Design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39602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Professional, interactive summary with compelling visual storytelling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1133951" y="646652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final dashboard delivers actionable insights on laptop specifications and pricing patterns, enabling data-driven decision-making for market strategy.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93790" y="6211372"/>
            <a:ext cx="30480" cy="1236107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89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04686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Price Drivers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282083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how screen size, CPU, RAM, GPU, and other specifications influence laptop pricing and performance across brands.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204686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Data-Driven Decisions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428208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key pricing patterns, performance indicators, and brand comparisons to support strategic market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8391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78225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Hardware Specs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9288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CPU, RAM, GPU, screen size, resolution, and weight data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68391"/>
            <a:ext cx="6408063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78225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Brand Details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99288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Company names, laptop types, and operating systems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Storage Info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Memory capacity and storage type configurations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Pricing Data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price points across all laptop models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731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Transformation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Column Cleanup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unnecessary columns and standardized naming conventions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Divided Memory into Storage Type and Capacity for granular analysis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GPU Brand column from GPU field for better categorization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935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Value Standardization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Cleaned categorical data (CPU, OpSys, Memory) for consistency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Quality Assurance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nulls, duplicates, and added calculated columns using DAX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82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DAX Measures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06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 measures created in Power BI Data View to power dynamic KPI cards and enable interactive analysis: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78699"/>
            <a:ext cx="4196358" cy="2252663"/>
          </a:xfrm>
          <a:prstGeom prst="roundRect">
            <a:avLst>
              <a:gd name="adj" fmla="val 6495"/>
            </a:avLst>
          </a:prstGeom>
          <a:solidFill>
            <a:srgbClr val="FFFFFF"/>
          </a:solidFill>
          <a:ln w="30480">
            <a:solidFill>
              <a:srgbClr val="84C1F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878699"/>
            <a:ext cx="121920" cy="2252663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135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Price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626412"/>
            <a:ext cx="359033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AVERAGE(Laptop[Price])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14826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Calculates mean laptop price across dataset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878699"/>
            <a:ext cx="4196358" cy="2252663"/>
          </a:xfrm>
          <a:prstGeom prst="roundRect">
            <a:avLst>
              <a:gd name="adj" fmla="val 6495"/>
            </a:avLst>
          </a:prstGeom>
          <a:solidFill>
            <a:srgbClr val="FFFFFF"/>
          </a:solidFill>
          <a:ln w="30480">
            <a:solidFill>
              <a:srgbClr val="F578D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3878699"/>
            <a:ext cx="121920" cy="2252663"/>
          </a:xfrm>
          <a:prstGeom prst="roundRect">
            <a:avLst>
              <a:gd name="adj" fmla="val 167442"/>
            </a:avLst>
          </a:prstGeom>
          <a:solidFill>
            <a:srgbClr val="F578DE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4135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Highest Price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4626412"/>
            <a:ext cx="359033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MAX(Laptop[Price])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6" y="514826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most expensive laptop model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878699"/>
            <a:ext cx="4196358" cy="2252663"/>
          </a:xfrm>
          <a:prstGeom prst="roundRect">
            <a:avLst>
              <a:gd name="adj" fmla="val 6495"/>
            </a:avLst>
          </a:prstGeom>
          <a:solidFill>
            <a:srgbClr val="FFFFFF"/>
          </a:solidFill>
          <a:ln w="30480">
            <a:solidFill>
              <a:srgbClr val="FF500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9653" y="3878699"/>
            <a:ext cx="121920" cy="2252663"/>
          </a:xfrm>
          <a:prstGeom prst="roundRect">
            <a:avLst>
              <a:gd name="adj" fmla="val 167442"/>
            </a:avLst>
          </a:prstGeom>
          <a:solidFill>
            <a:srgbClr val="FF5000"/>
          </a:solidFill>
          <a:ln/>
        </p:spPr>
      </p:sp>
      <p:sp>
        <p:nvSpPr>
          <p:cNvPr id="16" name="Text 14"/>
          <p:cNvSpPr/>
          <p:nvPr/>
        </p:nvSpPr>
        <p:spPr>
          <a:xfrm>
            <a:off x="9988868" y="4135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PPI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88868" y="4626412"/>
            <a:ext cx="359033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AVERAGE(Laptop[PPI])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988868" y="514826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Measures average pixels per inch for display quality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4480084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Architecture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21237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 Philosophy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52093" y="1774865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Single-page layout with clean, minimal, and professional design for easy interpretation and storytelling.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093" y="2421612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slicers for dynamic filtering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2093" y="2729151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KPI cards for key metrics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2093" y="3036689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Color-coordinated visuals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2093" y="3344228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spacing and alignment</a:t>
            </a:r>
            <a:endParaRPr lang="en-US" sz="12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4099" y="1340882"/>
            <a:ext cx="7961709" cy="7961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2230"/>
            <a:ext cx="6548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38543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PPI, Average Price, and Highest Price displayed prominently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 Share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53854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Donut chart showing laptop distribution by company brands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Price Comparisons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53854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Column and bar charts analyzing prices by brand, GPU, and RAM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53854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Slicers for Company, OS, CPU Type, and GPU Brand selection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Visualizations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 Share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Donut chart reveals top brands like Lenovo, HP, and Dell dominating the market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Brand Pricing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Clustered columns compare average prices across brands for positioning analysis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GPU Impact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Bar chart evaluates how AMD, Intel, and Nvidia affect overall pricing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RAM Analysis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Column chart examines price variation across different RAM capacities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34433"/>
            <a:ext cx="3664744" cy="3112889"/>
          </a:xfrm>
          <a:prstGeom prst="roundRect">
            <a:avLst>
              <a:gd name="adj" fmla="val 6558"/>
            </a:avLst>
          </a:prstGeom>
          <a:solidFill>
            <a:srgbClr val="84C1FA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361248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Premium Brand Positioning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5996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brands command higher average prices despite similar hardware specifications, reflecting strong brand value.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134433"/>
            <a:ext cx="3664863" cy="3112889"/>
          </a:xfrm>
          <a:prstGeom prst="roundRect">
            <a:avLst>
              <a:gd name="adj" fmla="val 6558"/>
            </a:avLst>
          </a:prstGeom>
          <a:solidFill>
            <a:srgbClr val="F578DE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Pricing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285166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Laptops with higher PPI and stronger GPU configurations consistently command premium prices in the market.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4137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FF500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 Sweet Spot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9136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 laptops fall within mid-price ranges, indicating strong consumer demand for balanced performance devices.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2025-11-03T12:52:25Z</dcterms:created>
  <dcterms:modified xsi:type="dcterms:W3CDTF">2025-11-03T12:52:25Z</dcterms:modified>
</cp:coreProperties>
</file>